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2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824" r:id="rId2"/>
    <p:sldMasterId id="2147483783" r:id="rId3"/>
  </p:sldMasterIdLst>
  <p:notesMasterIdLst>
    <p:notesMasterId r:id="rId18"/>
  </p:notesMasterIdLst>
  <p:sldIdLst>
    <p:sldId id="561" r:id="rId4"/>
    <p:sldId id="510" r:id="rId5"/>
    <p:sldId id="517" r:id="rId6"/>
    <p:sldId id="544" r:id="rId7"/>
    <p:sldId id="549" r:id="rId8"/>
    <p:sldId id="559" r:id="rId9"/>
    <p:sldId id="551" r:id="rId10"/>
    <p:sldId id="554" r:id="rId11"/>
    <p:sldId id="555" r:id="rId12"/>
    <p:sldId id="560" r:id="rId13"/>
    <p:sldId id="507" r:id="rId14"/>
    <p:sldId id="563" r:id="rId15"/>
    <p:sldId id="501" r:id="rId16"/>
    <p:sldId id="562" r:id="rId17"/>
  </p:sldIdLst>
  <p:sldSz cx="9144000" cy="5143500" type="screen16x9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黑体" pitchFamily="49" charset="-122"/>
      <p:regular r:id="rId23"/>
    </p:embeddedFont>
    <p:embeddedFont>
      <p:font typeface="幼圆" pitchFamily="49" charset="-122"/>
      <p:regular r:id="rId24"/>
    </p:embeddedFont>
    <p:embeddedFont>
      <p:font typeface="楷体" pitchFamily="49" charset="-122"/>
      <p:regular r:id="rId25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3CC33"/>
    <a:srgbClr val="CC9900"/>
    <a:srgbClr val="FF9933"/>
    <a:srgbClr val="AFF22A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5" autoAdjust="0"/>
    <p:restoredTop sz="58036" autoAdjust="0"/>
  </p:normalViewPr>
  <p:slideViewPr>
    <p:cSldViewPr>
      <p:cViewPr>
        <p:scale>
          <a:sx n="110" d="100"/>
          <a:sy n="110" d="100"/>
        </p:scale>
        <p:origin x="-372" y="-228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6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font" Target="fonts/font1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4.fntdata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983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02555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411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880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091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004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946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719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90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9350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501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6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28164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246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320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625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972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540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091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080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445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981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533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207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080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183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785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423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471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239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180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920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08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329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26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979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80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058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001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369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019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650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184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255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629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064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80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291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645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31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175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152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98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133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897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8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351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513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4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6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37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133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92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705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240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301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142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21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609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2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615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04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593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0622345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55142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9196301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86810992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64993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76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57812861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33972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11801825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5840516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7641395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1681631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31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7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789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982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75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595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236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36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39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333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563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882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840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382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75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473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588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546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663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02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1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427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689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715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838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139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387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245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113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930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33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911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486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774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569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25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588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81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546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707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281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6947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252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956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510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37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34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937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530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1830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890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044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9984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824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37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991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770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85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132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87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505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491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75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7882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8111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300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216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800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84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23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35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02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081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207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98033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194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141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9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357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229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31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12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971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98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88258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7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8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8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70014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20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9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305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98901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8946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84532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99703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98092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71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66946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97605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96679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89101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80669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457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41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314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545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47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612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84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87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" Target="../slides/slid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95.xml"/><Relationship Id="rId18" Type="http://schemas.openxmlformats.org/officeDocument/2006/relationships/slideLayout" Target="../slideLayouts/slideLayout100.xml"/><Relationship Id="rId26" Type="http://schemas.openxmlformats.org/officeDocument/2006/relationships/slideLayout" Target="../slideLayouts/slideLayout108.xml"/><Relationship Id="rId39" Type="http://schemas.openxmlformats.org/officeDocument/2006/relationships/slideLayout" Target="../slideLayouts/slideLayout121.xml"/><Relationship Id="rId21" Type="http://schemas.openxmlformats.org/officeDocument/2006/relationships/slideLayout" Target="../slideLayouts/slideLayout103.xml"/><Relationship Id="rId34" Type="http://schemas.openxmlformats.org/officeDocument/2006/relationships/slideLayout" Target="../slideLayouts/slideLayout116.xml"/><Relationship Id="rId42" Type="http://schemas.openxmlformats.org/officeDocument/2006/relationships/slideLayout" Target="../slideLayouts/slideLayout124.xml"/><Relationship Id="rId47" Type="http://schemas.openxmlformats.org/officeDocument/2006/relationships/slideLayout" Target="../slideLayouts/slideLayout129.xml"/><Relationship Id="rId50" Type="http://schemas.openxmlformats.org/officeDocument/2006/relationships/slideLayout" Target="../slideLayouts/slideLayout132.xml"/><Relationship Id="rId55" Type="http://schemas.openxmlformats.org/officeDocument/2006/relationships/slideLayout" Target="../slideLayouts/slideLayout137.xml"/><Relationship Id="rId63" Type="http://schemas.openxmlformats.org/officeDocument/2006/relationships/slideLayout" Target="../slideLayouts/slideLayout145.xml"/><Relationship Id="rId68" Type="http://schemas.openxmlformats.org/officeDocument/2006/relationships/slideLayout" Target="../slideLayouts/slideLayout150.xml"/><Relationship Id="rId76" Type="http://schemas.openxmlformats.org/officeDocument/2006/relationships/slideLayout" Target="../slideLayouts/slideLayout158.xml"/><Relationship Id="rId84" Type="http://schemas.openxmlformats.org/officeDocument/2006/relationships/image" Target="../media/image1.png"/><Relationship Id="rId7" Type="http://schemas.openxmlformats.org/officeDocument/2006/relationships/slideLayout" Target="../slideLayouts/slideLayout89.xml"/><Relationship Id="rId71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84.xml"/><Relationship Id="rId16" Type="http://schemas.openxmlformats.org/officeDocument/2006/relationships/slideLayout" Target="../slideLayouts/slideLayout98.xml"/><Relationship Id="rId29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93.xml"/><Relationship Id="rId24" Type="http://schemas.openxmlformats.org/officeDocument/2006/relationships/slideLayout" Target="../slideLayouts/slideLayout106.xml"/><Relationship Id="rId32" Type="http://schemas.openxmlformats.org/officeDocument/2006/relationships/slideLayout" Target="../slideLayouts/slideLayout114.xml"/><Relationship Id="rId37" Type="http://schemas.openxmlformats.org/officeDocument/2006/relationships/slideLayout" Target="../slideLayouts/slideLayout119.xml"/><Relationship Id="rId40" Type="http://schemas.openxmlformats.org/officeDocument/2006/relationships/slideLayout" Target="../slideLayouts/slideLayout122.xml"/><Relationship Id="rId45" Type="http://schemas.openxmlformats.org/officeDocument/2006/relationships/slideLayout" Target="../slideLayouts/slideLayout127.xml"/><Relationship Id="rId53" Type="http://schemas.openxmlformats.org/officeDocument/2006/relationships/slideLayout" Target="../slideLayouts/slideLayout135.xml"/><Relationship Id="rId58" Type="http://schemas.openxmlformats.org/officeDocument/2006/relationships/slideLayout" Target="../slideLayouts/slideLayout140.xml"/><Relationship Id="rId66" Type="http://schemas.openxmlformats.org/officeDocument/2006/relationships/slideLayout" Target="../slideLayouts/slideLayout148.xml"/><Relationship Id="rId74" Type="http://schemas.openxmlformats.org/officeDocument/2006/relationships/slideLayout" Target="../slideLayouts/slideLayout156.xml"/><Relationship Id="rId79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143.xml"/><Relationship Id="rId82" Type="http://schemas.openxmlformats.org/officeDocument/2006/relationships/slideLayout" Target="../slideLayouts/slideLayout164.xml"/><Relationship Id="rId19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slideLayout" Target="../slideLayouts/slideLayout96.xml"/><Relationship Id="rId22" Type="http://schemas.openxmlformats.org/officeDocument/2006/relationships/slideLayout" Target="../slideLayouts/slideLayout104.xml"/><Relationship Id="rId27" Type="http://schemas.openxmlformats.org/officeDocument/2006/relationships/slideLayout" Target="../slideLayouts/slideLayout109.xml"/><Relationship Id="rId30" Type="http://schemas.openxmlformats.org/officeDocument/2006/relationships/slideLayout" Target="../slideLayouts/slideLayout112.xml"/><Relationship Id="rId35" Type="http://schemas.openxmlformats.org/officeDocument/2006/relationships/slideLayout" Target="../slideLayouts/slideLayout117.xml"/><Relationship Id="rId43" Type="http://schemas.openxmlformats.org/officeDocument/2006/relationships/slideLayout" Target="../slideLayouts/slideLayout125.xml"/><Relationship Id="rId48" Type="http://schemas.openxmlformats.org/officeDocument/2006/relationships/slideLayout" Target="../slideLayouts/slideLayout130.xml"/><Relationship Id="rId56" Type="http://schemas.openxmlformats.org/officeDocument/2006/relationships/slideLayout" Target="../slideLayouts/slideLayout138.xml"/><Relationship Id="rId64" Type="http://schemas.openxmlformats.org/officeDocument/2006/relationships/slideLayout" Target="../slideLayouts/slideLayout146.xml"/><Relationship Id="rId69" Type="http://schemas.openxmlformats.org/officeDocument/2006/relationships/slideLayout" Target="../slideLayouts/slideLayout151.xml"/><Relationship Id="rId77" Type="http://schemas.openxmlformats.org/officeDocument/2006/relationships/slideLayout" Target="../slideLayouts/slideLayout159.xml"/><Relationship Id="rId8" Type="http://schemas.openxmlformats.org/officeDocument/2006/relationships/slideLayout" Target="../slideLayouts/slideLayout90.xml"/><Relationship Id="rId51" Type="http://schemas.openxmlformats.org/officeDocument/2006/relationships/slideLayout" Target="../slideLayouts/slideLayout133.xml"/><Relationship Id="rId72" Type="http://schemas.openxmlformats.org/officeDocument/2006/relationships/slideLayout" Target="../slideLayouts/slideLayout154.xml"/><Relationship Id="rId80" Type="http://schemas.openxmlformats.org/officeDocument/2006/relationships/slideLayout" Target="../slideLayouts/slideLayout162.xml"/><Relationship Id="rId85" Type="http://schemas.openxmlformats.org/officeDocument/2006/relationships/image" Target="../media/image2.png"/><Relationship Id="rId3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4.xml"/><Relationship Id="rId17" Type="http://schemas.openxmlformats.org/officeDocument/2006/relationships/slideLayout" Target="../slideLayouts/slideLayout99.xml"/><Relationship Id="rId25" Type="http://schemas.openxmlformats.org/officeDocument/2006/relationships/slideLayout" Target="../slideLayouts/slideLayout107.xml"/><Relationship Id="rId33" Type="http://schemas.openxmlformats.org/officeDocument/2006/relationships/slideLayout" Target="../slideLayouts/slideLayout115.xml"/><Relationship Id="rId38" Type="http://schemas.openxmlformats.org/officeDocument/2006/relationships/slideLayout" Target="../slideLayouts/slideLayout120.xml"/><Relationship Id="rId46" Type="http://schemas.openxmlformats.org/officeDocument/2006/relationships/slideLayout" Target="../slideLayouts/slideLayout128.xml"/><Relationship Id="rId59" Type="http://schemas.openxmlformats.org/officeDocument/2006/relationships/slideLayout" Target="../slideLayouts/slideLayout141.xml"/><Relationship Id="rId67" Type="http://schemas.openxmlformats.org/officeDocument/2006/relationships/slideLayout" Target="../slideLayouts/slideLayout149.xml"/><Relationship Id="rId20" Type="http://schemas.openxmlformats.org/officeDocument/2006/relationships/slideLayout" Target="../slideLayouts/slideLayout102.xml"/><Relationship Id="rId41" Type="http://schemas.openxmlformats.org/officeDocument/2006/relationships/slideLayout" Target="../slideLayouts/slideLayout123.xml"/><Relationship Id="rId54" Type="http://schemas.openxmlformats.org/officeDocument/2006/relationships/slideLayout" Target="../slideLayouts/slideLayout136.xml"/><Relationship Id="rId62" Type="http://schemas.openxmlformats.org/officeDocument/2006/relationships/slideLayout" Target="../slideLayouts/slideLayout144.xml"/><Relationship Id="rId70" Type="http://schemas.openxmlformats.org/officeDocument/2006/relationships/slideLayout" Target="../slideLayouts/slideLayout152.xml"/><Relationship Id="rId75" Type="http://schemas.openxmlformats.org/officeDocument/2006/relationships/slideLayout" Target="../slideLayouts/slideLayout157.xml"/><Relationship Id="rId83" Type="http://schemas.openxmlformats.org/officeDocument/2006/relationships/theme" Target="../theme/theme2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7.xml"/><Relationship Id="rId23" Type="http://schemas.openxmlformats.org/officeDocument/2006/relationships/slideLayout" Target="../slideLayouts/slideLayout105.xml"/><Relationship Id="rId28" Type="http://schemas.openxmlformats.org/officeDocument/2006/relationships/slideLayout" Target="../slideLayouts/slideLayout110.xml"/><Relationship Id="rId36" Type="http://schemas.openxmlformats.org/officeDocument/2006/relationships/slideLayout" Target="../slideLayouts/slideLayout118.xml"/><Relationship Id="rId49" Type="http://schemas.openxmlformats.org/officeDocument/2006/relationships/slideLayout" Target="../slideLayouts/slideLayout131.xml"/><Relationship Id="rId57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92.xml"/><Relationship Id="rId31" Type="http://schemas.openxmlformats.org/officeDocument/2006/relationships/slideLayout" Target="../slideLayouts/slideLayout113.xml"/><Relationship Id="rId44" Type="http://schemas.openxmlformats.org/officeDocument/2006/relationships/slideLayout" Target="../slideLayouts/slideLayout126.xml"/><Relationship Id="rId52" Type="http://schemas.openxmlformats.org/officeDocument/2006/relationships/slideLayout" Target="../slideLayouts/slideLayout134.xml"/><Relationship Id="rId60" Type="http://schemas.openxmlformats.org/officeDocument/2006/relationships/slideLayout" Target="../slideLayouts/slideLayout142.xml"/><Relationship Id="rId65" Type="http://schemas.openxmlformats.org/officeDocument/2006/relationships/slideLayout" Target="../slideLayouts/slideLayout147.xml"/><Relationship Id="rId73" Type="http://schemas.openxmlformats.org/officeDocument/2006/relationships/slideLayout" Target="../slideLayouts/slideLayout155.xml"/><Relationship Id="rId78" Type="http://schemas.openxmlformats.org/officeDocument/2006/relationships/slideLayout" Target="../slideLayouts/slideLayout160.xml"/><Relationship Id="rId81" Type="http://schemas.openxmlformats.org/officeDocument/2006/relationships/slideLayout" Target="../slideLayouts/slideLayout16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13" Type="http://schemas.openxmlformats.org/officeDocument/2006/relationships/slideLayout" Target="../slideLayouts/slideLayout177.xml"/><Relationship Id="rId18" Type="http://schemas.openxmlformats.org/officeDocument/2006/relationships/slideLayout" Target="../slideLayouts/slideLayout182.xml"/><Relationship Id="rId26" Type="http://schemas.openxmlformats.org/officeDocument/2006/relationships/slideLayout" Target="../slideLayouts/slideLayout190.xml"/><Relationship Id="rId39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67.xml"/><Relationship Id="rId21" Type="http://schemas.openxmlformats.org/officeDocument/2006/relationships/slideLayout" Target="../slideLayouts/slideLayout185.xml"/><Relationship Id="rId34" Type="http://schemas.openxmlformats.org/officeDocument/2006/relationships/slideLayout" Target="../slideLayouts/slideLayout198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71.xml"/><Relationship Id="rId12" Type="http://schemas.openxmlformats.org/officeDocument/2006/relationships/slideLayout" Target="../slideLayouts/slideLayout176.xml"/><Relationship Id="rId17" Type="http://schemas.openxmlformats.org/officeDocument/2006/relationships/slideLayout" Target="../slideLayouts/slideLayout181.xml"/><Relationship Id="rId25" Type="http://schemas.openxmlformats.org/officeDocument/2006/relationships/slideLayout" Target="../slideLayouts/slideLayout189.xml"/><Relationship Id="rId33" Type="http://schemas.openxmlformats.org/officeDocument/2006/relationships/slideLayout" Target="../slideLayouts/slideLayout197.xml"/><Relationship Id="rId38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66.xml"/><Relationship Id="rId16" Type="http://schemas.openxmlformats.org/officeDocument/2006/relationships/slideLayout" Target="../slideLayouts/slideLayout180.xml"/><Relationship Id="rId20" Type="http://schemas.openxmlformats.org/officeDocument/2006/relationships/slideLayout" Target="../slideLayouts/slideLayout184.xml"/><Relationship Id="rId29" Type="http://schemas.openxmlformats.org/officeDocument/2006/relationships/slideLayout" Target="../slideLayouts/slideLayout193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11" Type="http://schemas.openxmlformats.org/officeDocument/2006/relationships/slideLayout" Target="../slideLayouts/slideLayout175.xml"/><Relationship Id="rId24" Type="http://schemas.openxmlformats.org/officeDocument/2006/relationships/slideLayout" Target="../slideLayouts/slideLayout188.xml"/><Relationship Id="rId32" Type="http://schemas.openxmlformats.org/officeDocument/2006/relationships/slideLayout" Target="../slideLayouts/slideLayout196.xml"/><Relationship Id="rId37" Type="http://schemas.openxmlformats.org/officeDocument/2006/relationships/slideLayout" Target="../slideLayouts/slideLayout201.xml"/><Relationship Id="rId40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169.xml"/><Relationship Id="rId15" Type="http://schemas.openxmlformats.org/officeDocument/2006/relationships/slideLayout" Target="../slideLayouts/slideLayout179.xml"/><Relationship Id="rId23" Type="http://schemas.openxmlformats.org/officeDocument/2006/relationships/slideLayout" Target="../slideLayouts/slideLayout187.xml"/><Relationship Id="rId28" Type="http://schemas.openxmlformats.org/officeDocument/2006/relationships/slideLayout" Target="../slideLayouts/slideLayout192.xml"/><Relationship Id="rId36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174.xml"/><Relationship Id="rId19" Type="http://schemas.openxmlformats.org/officeDocument/2006/relationships/slideLayout" Target="../slideLayouts/slideLayout183.xml"/><Relationship Id="rId31" Type="http://schemas.openxmlformats.org/officeDocument/2006/relationships/slideLayout" Target="../slideLayouts/slideLayout195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Relationship Id="rId14" Type="http://schemas.openxmlformats.org/officeDocument/2006/relationships/slideLayout" Target="../slideLayouts/slideLayout178.xml"/><Relationship Id="rId22" Type="http://schemas.openxmlformats.org/officeDocument/2006/relationships/slideLayout" Target="../slideLayouts/slideLayout186.xml"/><Relationship Id="rId27" Type="http://schemas.openxmlformats.org/officeDocument/2006/relationships/slideLayout" Target="../slideLayouts/slideLayout191.xml"/><Relationship Id="rId30" Type="http://schemas.openxmlformats.org/officeDocument/2006/relationships/slideLayout" Target="../slideLayouts/slideLayout194.xml"/><Relationship Id="rId35" Type="http://schemas.openxmlformats.org/officeDocument/2006/relationships/slideLayout" Target="../slideLayouts/slideLayout199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91581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789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十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86" action="ppaction://hlinksldjump"/>
            </p:cNvPr>
            <p:cNvPicPr>
              <a:picLocks noChangeAspect="1"/>
            </p:cNvPicPr>
            <p:nvPr/>
          </p:nvPicPr>
          <p:blipFill>
            <a:blip r:embed="rId8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8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7311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755" r:id="rId41"/>
    <p:sldLayoutId id="2147483756" r:id="rId42"/>
    <p:sldLayoutId id="2147483757" r:id="rId43"/>
    <p:sldLayoutId id="2147483758" r:id="rId44"/>
    <p:sldLayoutId id="2147483759" r:id="rId45"/>
    <p:sldLayoutId id="2147483760" r:id="rId46"/>
    <p:sldLayoutId id="2147483761" r:id="rId47"/>
    <p:sldLayoutId id="2147483762" r:id="rId48"/>
    <p:sldLayoutId id="2147483763" r:id="rId49"/>
    <p:sldLayoutId id="2147483764" r:id="rId50"/>
    <p:sldLayoutId id="2147483765" r:id="rId51"/>
    <p:sldLayoutId id="2147483766" r:id="rId52"/>
    <p:sldLayoutId id="2147483767" r:id="rId53"/>
    <p:sldLayoutId id="2147483768" r:id="rId54"/>
    <p:sldLayoutId id="2147483769" r:id="rId55"/>
    <p:sldLayoutId id="2147483770" r:id="rId56"/>
    <p:sldLayoutId id="2147483771" r:id="rId57"/>
    <p:sldLayoutId id="2147483772" r:id="rId58"/>
    <p:sldLayoutId id="2147483773" r:id="rId59"/>
    <p:sldLayoutId id="2147483774" r:id="rId60"/>
    <p:sldLayoutId id="2147483775" r:id="rId61"/>
    <p:sldLayoutId id="2147483776" r:id="rId62"/>
    <p:sldLayoutId id="2147483777" r:id="rId63"/>
    <p:sldLayoutId id="2147483778" r:id="rId64"/>
    <p:sldLayoutId id="2147483779" r:id="rId65"/>
    <p:sldLayoutId id="2147483780" r:id="rId66"/>
    <p:sldLayoutId id="2147483781" r:id="rId67"/>
    <p:sldLayoutId id="2147483782" r:id="rId68"/>
    <p:sldLayoutId id="2147483682" r:id="rId69"/>
    <p:sldLayoutId id="2147483681" r:id="rId70"/>
    <p:sldLayoutId id="2147483680" r:id="rId71"/>
    <p:sldLayoutId id="2147483679" r:id="rId72"/>
    <p:sldLayoutId id="2147483678" r:id="rId73"/>
    <p:sldLayoutId id="2147483677" r:id="rId74"/>
    <p:sldLayoutId id="2147483676" r:id="rId75"/>
    <p:sldLayoutId id="2147483707" r:id="rId76"/>
    <p:sldLayoutId id="2147483708" r:id="rId77"/>
    <p:sldLayoutId id="2147483709" r:id="rId78"/>
    <p:sldLayoutId id="2147483710" r:id="rId79"/>
    <p:sldLayoutId id="2147483711" r:id="rId80"/>
    <p:sldLayoutId id="2147483712" r:id="rId81"/>
    <p:sldLayoutId id="2147483713" r:id="rId8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91581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789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十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774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  <p:sldLayoutId id="2147483836" r:id="rId12"/>
    <p:sldLayoutId id="2147483837" r:id="rId13"/>
    <p:sldLayoutId id="2147483838" r:id="rId14"/>
    <p:sldLayoutId id="2147483839" r:id="rId15"/>
    <p:sldLayoutId id="2147483840" r:id="rId16"/>
    <p:sldLayoutId id="2147483841" r:id="rId17"/>
    <p:sldLayoutId id="2147483842" r:id="rId18"/>
    <p:sldLayoutId id="2147483843" r:id="rId19"/>
    <p:sldLayoutId id="2147483844" r:id="rId20"/>
    <p:sldLayoutId id="2147483845" r:id="rId21"/>
    <p:sldLayoutId id="2147483846" r:id="rId22"/>
    <p:sldLayoutId id="2147483847" r:id="rId23"/>
    <p:sldLayoutId id="2147483848" r:id="rId24"/>
    <p:sldLayoutId id="2147483849" r:id="rId25"/>
    <p:sldLayoutId id="2147483850" r:id="rId26"/>
    <p:sldLayoutId id="2147483851" r:id="rId27"/>
    <p:sldLayoutId id="2147483852" r:id="rId28"/>
    <p:sldLayoutId id="2147483853" r:id="rId29"/>
    <p:sldLayoutId id="2147483854" r:id="rId30"/>
    <p:sldLayoutId id="2147483855" r:id="rId31"/>
    <p:sldLayoutId id="2147483856" r:id="rId32"/>
    <p:sldLayoutId id="2147483857" r:id="rId33"/>
    <p:sldLayoutId id="2147483858" r:id="rId34"/>
    <p:sldLayoutId id="2147483859" r:id="rId35"/>
    <p:sldLayoutId id="2147483860" r:id="rId36"/>
    <p:sldLayoutId id="2147483861" r:id="rId37"/>
    <p:sldLayoutId id="2147483862" r:id="rId38"/>
    <p:sldLayoutId id="2147483863" r:id="rId39"/>
    <p:sldLayoutId id="2147483864" r:id="rId40"/>
    <p:sldLayoutId id="2147483865" r:id="rId41"/>
    <p:sldLayoutId id="2147483866" r:id="rId42"/>
    <p:sldLayoutId id="2147483867" r:id="rId43"/>
    <p:sldLayoutId id="2147483868" r:id="rId44"/>
    <p:sldLayoutId id="2147483869" r:id="rId45"/>
    <p:sldLayoutId id="2147483870" r:id="rId46"/>
    <p:sldLayoutId id="2147483871" r:id="rId47"/>
    <p:sldLayoutId id="2147483872" r:id="rId48"/>
    <p:sldLayoutId id="2147483873" r:id="rId49"/>
    <p:sldLayoutId id="2147483874" r:id="rId50"/>
    <p:sldLayoutId id="2147483875" r:id="rId51"/>
    <p:sldLayoutId id="2147483876" r:id="rId52"/>
    <p:sldLayoutId id="2147483877" r:id="rId53"/>
    <p:sldLayoutId id="2147483878" r:id="rId54"/>
    <p:sldLayoutId id="2147483879" r:id="rId55"/>
    <p:sldLayoutId id="2147483880" r:id="rId56"/>
    <p:sldLayoutId id="2147483881" r:id="rId57"/>
    <p:sldLayoutId id="2147483882" r:id="rId58"/>
    <p:sldLayoutId id="2147483883" r:id="rId59"/>
    <p:sldLayoutId id="2147483884" r:id="rId60"/>
    <p:sldLayoutId id="2147483885" r:id="rId61"/>
    <p:sldLayoutId id="2147483886" r:id="rId62"/>
    <p:sldLayoutId id="2147483887" r:id="rId63"/>
    <p:sldLayoutId id="2147483888" r:id="rId64"/>
    <p:sldLayoutId id="2147483889" r:id="rId65"/>
    <p:sldLayoutId id="2147483890" r:id="rId66"/>
    <p:sldLayoutId id="2147483891" r:id="rId67"/>
    <p:sldLayoutId id="2147483892" r:id="rId68"/>
    <p:sldLayoutId id="2147483893" r:id="rId69"/>
    <p:sldLayoutId id="2147483894" r:id="rId70"/>
    <p:sldLayoutId id="2147483895" r:id="rId71"/>
    <p:sldLayoutId id="2147483896" r:id="rId72"/>
    <p:sldLayoutId id="2147483897" r:id="rId73"/>
    <p:sldLayoutId id="2147483898" r:id="rId74"/>
    <p:sldLayoutId id="2147483899" r:id="rId75"/>
    <p:sldLayoutId id="2147483900" r:id="rId76"/>
    <p:sldLayoutId id="2147483901" r:id="rId77"/>
    <p:sldLayoutId id="2147483902" r:id="rId78"/>
    <p:sldLayoutId id="2147483903" r:id="rId79"/>
    <p:sldLayoutId id="2147483904" r:id="rId80"/>
    <p:sldLayoutId id="2147483905" r:id="rId81"/>
    <p:sldLayoutId id="2147483906" r:id="rId8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认识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100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以内的数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284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  <p:sldLayoutId id="2147483801" r:id="rId18"/>
    <p:sldLayoutId id="2147483802" r:id="rId19"/>
    <p:sldLayoutId id="2147483803" r:id="rId20"/>
    <p:sldLayoutId id="2147483804" r:id="rId21"/>
    <p:sldLayoutId id="2147483805" r:id="rId22"/>
    <p:sldLayoutId id="2147483806" r:id="rId23"/>
    <p:sldLayoutId id="2147483807" r:id="rId24"/>
    <p:sldLayoutId id="2147483808" r:id="rId25"/>
    <p:sldLayoutId id="2147483809" r:id="rId26"/>
    <p:sldLayoutId id="2147483810" r:id="rId27"/>
    <p:sldLayoutId id="2147483811" r:id="rId28"/>
    <p:sldLayoutId id="2147483812" r:id="rId29"/>
    <p:sldLayoutId id="2147483813" r:id="rId30"/>
    <p:sldLayoutId id="2147483814" r:id="rId31"/>
    <p:sldLayoutId id="2147483815" r:id="rId32"/>
    <p:sldLayoutId id="2147483816" r:id="rId33"/>
    <p:sldLayoutId id="2147483817" r:id="rId34"/>
    <p:sldLayoutId id="2147483818" r:id="rId35"/>
    <p:sldLayoutId id="2147483819" r:id="rId36"/>
    <p:sldLayoutId id="2147483820" r:id="rId37"/>
    <p:sldLayoutId id="2147483821" r:id="rId38"/>
    <p:sldLayoutId id="2147483822" r:id="rId39"/>
    <p:sldLayoutId id="2147483823" r:id="rId4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89.xml"/><Relationship Id="rId6" Type="http://schemas.openxmlformats.org/officeDocument/2006/relationships/slide" Target="slide4.xml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7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1.pn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20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7.wmf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9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25.wmf"/><Relationship Id="rId18" Type="http://schemas.openxmlformats.org/officeDocument/2006/relationships/oleObject" Target="../embeddings/oleObject18.bin"/><Relationship Id="rId3" Type="http://schemas.openxmlformats.org/officeDocument/2006/relationships/image" Target="../media/image29.png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15.bin"/><Relationship Id="rId17" Type="http://schemas.openxmlformats.org/officeDocument/2006/relationships/image" Target="../media/image27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17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5" Type="http://schemas.openxmlformats.org/officeDocument/2006/relationships/image" Target="../media/image26.wmf"/><Relationship Id="rId10" Type="http://schemas.openxmlformats.org/officeDocument/2006/relationships/oleObject" Target="../embeddings/oleObject14.bin"/><Relationship Id="rId19" Type="http://schemas.openxmlformats.org/officeDocument/2006/relationships/image" Target="../media/image28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16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34.jpeg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33.wmf"/><Relationship Id="rId5" Type="http://schemas.openxmlformats.org/officeDocument/2006/relationships/image" Target="../media/image30.wmf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9.bin"/><Relationship Id="rId9" Type="http://schemas.openxmlformats.org/officeDocument/2006/relationships/image" Target="../media/image32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image" Target="../media/image40.wmf"/><Relationship Id="rId3" Type="http://schemas.openxmlformats.org/officeDocument/2006/relationships/image" Target="../media/image42.png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27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8.png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39.wmf"/><Relationship Id="rId5" Type="http://schemas.openxmlformats.org/officeDocument/2006/relationships/image" Target="../media/image36.wmf"/><Relationship Id="rId15" Type="http://schemas.openxmlformats.org/officeDocument/2006/relationships/image" Target="../media/image41.wmf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2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五年级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96721" y="1435155"/>
            <a:ext cx="354007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练 习 </a:t>
            </a:r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十</a:t>
            </a: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4255011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 smtClean="0">
                <a:solidFill>
                  <a:srgbClr val="0050AA"/>
                </a:solidFill>
                <a:latin typeface="宋体"/>
                <a:ea typeface="宋体"/>
              </a:rPr>
              <a:t>分数的意义和性质</a:t>
            </a:r>
            <a:endParaRPr lang="zh-CN" altLang="en-US" sz="4000" b="1" dirty="0">
              <a:solidFill>
                <a:srgbClr val="0050AA"/>
              </a:solidFill>
              <a:latin typeface="宋体"/>
              <a:ea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/>
                <a:ea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  <a:ea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  <a:ea typeface="宋体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096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829884" y="1797626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25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4837995" y="3216709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323528" y="464354"/>
            <a:ext cx="8568952" cy="3189789"/>
            <a:chOff x="323528" y="464354"/>
            <a:chExt cx="8568952" cy="3189789"/>
          </a:xfrm>
        </p:grpSpPr>
        <p:sp>
          <p:nvSpPr>
            <p:cNvPr id="4" name="TextBox 3"/>
            <p:cNvSpPr txBox="1"/>
            <p:nvPr/>
          </p:nvSpPr>
          <p:spPr>
            <a:xfrm>
              <a:off x="323528" y="464354"/>
              <a:ext cx="85689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latin typeface="楷体" pitchFamily="49" charset="-122"/>
                  <a:ea typeface="楷体" pitchFamily="49" charset="-122"/>
                </a:rPr>
                <a:t>6.</a:t>
              </a:r>
              <a:r>
                <a:rPr lang="zh-CN" altLang="en-US" sz="2800" b="1" dirty="0" smtClean="0">
                  <a:latin typeface="楷体" pitchFamily="49" charset="-122"/>
                  <a:ea typeface="楷体" pitchFamily="49" charset="-122"/>
                </a:rPr>
                <a:t>右图统计的是星光小学五年级三个班科技作品数量。</a:t>
              </a:r>
              <a:endPara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1638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65"/>
            <a:stretch/>
          </p:blipFill>
          <p:spPr bwMode="auto">
            <a:xfrm>
              <a:off x="6317596" y="1015718"/>
              <a:ext cx="2449214" cy="2638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6" name="圆角矩形标注 15"/>
          <p:cNvSpPr>
            <a:spLocks noChangeArrowheads="1"/>
          </p:cNvSpPr>
          <p:nvPr/>
        </p:nvSpPr>
        <p:spPr bwMode="auto">
          <a:xfrm>
            <a:off x="1453620" y="1370985"/>
            <a:ext cx="4608512" cy="834628"/>
          </a:xfrm>
          <a:prstGeom prst="wedgeRoundRectCallout">
            <a:avLst>
              <a:gd name="adj1" fmla="val -54131"/>
              <a:gd name="adj2" fmla="val 4371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）根据图中的数据，你还能提出哪些用分数表示的问题？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圆角矩形标注 16"/>
          <p:cNvSpPr>
            <a:spLocks noChangeArrowheads="1"/>
          </p:cNvSpPr>
          <p:nvPr/>
        </p:nvSpPr>
        <p:spPr bwMode="auto">
          <a:xfrm>
            <a:off x="1093580" y="3216709"/>
            <a:ext cx="3904853" cy="834628"/>
          </a:xfrm>
          <a:prstGeom prst="wedgeRoundRectCallout">
            <a:avLst>
              <a:gd name="adj1" fmla="val 52377"/>
              <a:gd name="adj2" fmla="val 3458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如：一班占二班件数的几分之几？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24" y="1258111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9995" y="2246254"/>
            <a:ext cx="67680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约分的结果是什么数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 lvl="0"/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约分的结果是最简分数。分子、分母只有公因数</a:t>
            </a:r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，像这样的分数叫作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最简分数。</a:t>
            </a:r>
          </a:p>
          <a:p>
            <a:endParaRPr lang="zh-CN" altLang="en-US" dirty="0">
              <a:latin typeface="楷体" pitchFamily="49" charset="-122"/>
              <a:ea typeface="楷体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1923678"/>
            <a:ext cx="6912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商不变规律和分数的基本性质有什么关系？</a:t>
            </a:r>
          </a:p>
          <a:p>
            <a:pPr lvl="0"/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在除法中，被除数和除数同时乘或除以相同的数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除外）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商不变。分数的分子相当于被除数，分母相当于除数，分数的分子和分母同时乘或除以一个相同的数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除外）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分数的大小不变，这是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分数的基本性质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902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8700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577" y="1854937"/>
            <a:ext cx="817563" cy="12525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7" name="圆角矩形标注 26"/>
          <p:cNvSpPr/>
          <p:nvPr/>
        </p:nvSpPr>
        <p:spPr>
          <a:xfrm>
            <a:off x="1331640" y="1001087"/>
            <a:ext cx="3672408" cy="438582"/>
          </a:xfrm>
          <a:prstGeom prst="wedgeRoundRectCallout">
            <a:avLst>
              <a:gd name="adj1" fmla="val -57725"/>
              <a:gd name="adj2" fmla="val 56540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什么是分数的基本性质？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圆角矩形标注 28"/>
          <p:cNvSpPr/>
          <p:nvPr/>
        </p:nvSpPr>
        <p:spPr>
          <a:xfrm>
            <a:off x="1115616" y="2787774"/>
            <a:ext cx="4176464" cy="432048"/>
          </a:xfrm>
          <a:prstGeom prst="wedgeRoundRectCallout">
            <a:avLst>
              <a:gd name="adj1" fmla="val -57243"/>
              <a:gd name="adj2" fmla="val -40019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约分是什么意思？怎样约分？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圆角矩形标注 29"/>
          <p:cNvSpPr/>
          <p:nvPr/>
        </p:nvSpPr>
        <p:spPr>
          <a:xfrm>
            <a:off x="683568" y="3363838"/>
            <a:ext cx="7056784" cy="1440160"/>
          </a:xfrm>
          <a:prstGeom prst="wedgeRoundRectCallout">
            <a:avLst>
              <a:gd name="adj1" fmla="val 53275"/>
              <a:gd name="adj2" fmla="val -5270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把一个分数化成同它相等，但分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子、分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母都比较小的分数，叫作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约分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根据分数的基本性质约分，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分子、分母只有公因数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，像这样的分数叫作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最简分数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。约分时，通常要约成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最简分数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圆角矩形标注 27"/>
          <p:cNvSpPr/>
          <p:nvPr/>
        </p:nvSpPr>
        <p:spPr>
          <a:xfrm>
            <a:off x="2267744" y="1563638"/>
            <a:ext cx="5184576" cy="1080120"/>
          </a:xfrm>
          <a:prstGeom prst="wedgeRoundRectCallout">
            <a:avLst>
              <a:gd name="adj1" fmla="val 54235"/>
              <a:gd name="adj2" fmla="val 3159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分数的分子和分母同时乘或除以一个相同的数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除外），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分数的大小不变，这是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分数的基本性质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06" y="1138125"/>
            <a:ext cx="1000386" cy="14336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0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11560" y="3075806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26724" y="1704603"/>
            <a:ext cx="2518831" cy="818009"/>
            <a:chOff x="1331640" y="1906141"/>
            <a:chExt cx="2518831" cy="818009"/>
          </a:xfrm>
        </p:grpSpPr>
        <p:grpSp>
          <p:nvGrpSpPr>
            <p:cNvPr id="23" name="组合 22"/>
            <p:cNvGrpSpPr/>
            <p:nvPr/>
          </p:nvGrpSpPr>
          <p:grpSpPr>
            <a:xfrm>
              <a:off x="1475656" y="1906141"/>
              <a:ext cx="2374815" cy="623218"/>
              <a:chOff x="1475656" y="1906141"/>
              <a:chExt cx="2374815" cy="623218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1475656" y="2067694"/>
                <a:ext cx="21602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 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   =   =         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  <p:pic>
            <p:nvPicPr>
              <p:cNvPr id="27" name="图片 9"/>
              <p:cNvPicPr>
                <a:picLocks noChangeAspect="1" noChangeArrowheads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4470"/>
              <a:stretch/>
            </p:blipFill>
            <p:spPr bwMode="auto">
              <a:xfrm>
                <a:off x="3059832" y="1906141"/>
                <a:ext cx="790639" cy="449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9" name="Text Box 11"/>
            <p:cNvSpPr txBox="1">
              <a:spLocks noChangeArrowheads="1"/>
            </p:cNvSpPr>
            <p:nvPr/>
          </p:nvSpPr>
          <p:spPr bwMode="auto">
            <a:xfrm>
              <a:off x="3275856" y="2254101"/>
              <a:ext cx="4936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3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331640" y="1923678"/>
              <a:ext cx="936104" cy="800472"/>
              <a:chOff x="5653569" y="2067694"/>
              <a:chExt cx="936104" cy="800472"/>
            </a:xfrm>
          </p:grpSpPr>
          <p:pic>
            <p:nvPicPr>
              <p:cNvPr id="60" name="图片 9"/>
              <p:cNvPicPr>
                <a:picLocks noChangeAspect="1" noChangeArrowheads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000"/>
              <a:stretch/>
            </p:blipFill>
            <p:spPr bwMode="auto">
              <a:xfrm>
                <a:off x="5653569" y="2463353"/>
                <a:ext cx="790639" cy="404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5799034" y="2067694"/>
                <a:ext cx="7906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18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graphicFrame>
          <p:nvGraphicFramePr>
            <p:cNvPr id="61" name="对象 60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66479880"/>
                </p:ext>
              </p:extLst>
            </p:nvPr>
          </p:nvGraphicFramePr>
          <p:xfrm>
            <a:off x="2492375" y="2022475"/>
            <a:ext cx="239713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21" name="公式" r:id="rId4" imgW="152280" imgH="393480" progId="Equation.3">
                    <p:embed/>
                  </p:oleObj>
                </mc:Choice>
                <mc:Fallback>
                  <p:oleObj name="公式" r:id="rId4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2375" y="2022475"/>
                          <a:ext cx="239713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组合 5"/>
          <p:cNvGrpSpPr/>
          <p:nvPr/>
        </p:nvGrpSpPr>
        <p:grpSpPr>
          <a:xfrm>
            <a:off x="2306644" y="2776339"/>
            <a:ext cx="4463048" cy="818009"/>
            <a:chOff x="1549112" y="2977877"/>
            <a:chExt cx="4463048" cy="818009"/>
          </a:xfrm>
        </p:grpSpPr>
        <p:grpSp>
          <p:nvGrpSpPr>
            <p:cNvPr id="62" name="组合 61"/>
            <p:cNvGrpSpPr/>
            <p:nvPr/>
          </p:nvGrpSpPr>
          <p:grpSpPr>
            <a:xfrm>
              <a:off x="1549112" y="2977877"/>
              <a:ext cx="3884086" cy="623218"/>
              <a:chOff x="1475655" y="1906141"/>
              <a:chExt cx="3884086" cy="623218"/>
            </a:xfrm>
          </p:grpSpPr>
          <p:sp>
            <p:nvSpPr>
              <p:cNvPr id="63" name="TextBox 62"/>
              <p:cNvSpPr txBox="1"/>
              <p:nvPr/>
            </p:nvSpPr>
            <p:spPr>
              <a:xfrm>
                <a:off x="1475655" y="2067694"/>
                <a:ext cx="38840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 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      =      =      =         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  <p:pic>
            <p:nvPicPr>
              <p:cNvPr id="64" name="图片 9"/>
              <p:cNvPicPr>
                <a:picLocks noChangeAspect="1" noChangeArrowheads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4470"/>
              <a:stretch/>
            </p:blipFill>
            <p:spPr bwMode="auto">
              <a:xfrm>
                <a:off x="2914367" y="1906141"/>
                <a:ext cx="790639" cy="449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5" name="Text Box 11"/>
            <p:cNvSpPr txBox="1">
              <a:spLocks noChangeArrowheads="1"/>
            </p:cNvSpPr>
            <p:nvPr/>
          </p:nvSpPr>
          <p:spPr bwMode="auto">
            <a:xfrm>
              <a:off x="3142252" y="3325837"/>
              <a:ext cx="4936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96</a:t>
              </a:r>
              <a:endParaRPr lang="en-US" altLang="zh-CN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3995936" y="2995414"/>
              <a:ext cx="1008112" cy="800472"/>
              <a:chOff x="5653569" y="2067694"/>
              <a:chExt cx="1008112" cy="800472"/>
            </a:xfrm>
          </p:grpSpPr>
          <p:pic>
            <p:nvPicPr>
              <p:cNvPr id="67" name="图片 9"/>
              <p:cNvPicPr>
                <a:picLocks noChangeAspect="1" noChangeArrowheads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000"/>
              <a:stretch/>
            </p:blipFill>
            <p:spPr bwMode="auto">
              <a:xfrm>
                <a:off x="5653569" y="2463353"/>
                <a:ext cx="790639" cy="404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8" name="TextBox 67"/>
              <p:cNvSpPr txBox="1"/>
              <p:nvPr/>
            </p:nvSpPr>
            <p:spPr>
              <a:xfrm>
                <a:off x="5871042" y="2067694"/>
                <a:ext cx="7906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8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graphicFrame>
          <p:nvGraphicFramePr>
            <p:cNvPr id="69" name="对象 6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32157546"/>
                </p:ext>
              </p:extLst>
            </p:nvPr>
          </p:nvGraphicFramePr>
          <p:xfrm>
            <a:off x="2279650" y="3094038"/>
            <a:ext cx="360363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22" name="公式" r:id="rId6" imgW="228600" imgH="393480" progId="Equation.3">
                    <p:embed/>
                  </p:oleObj>
                </mc:Choice>
                <mc:Fallback>
                  <p:oleObj name="公式" r:id="rId6" imgW="2286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79650" y="3094038"/>
                          <a:ext cx="360363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0" name="组合 69"/>
            <p:cNvGrpSpPr/>
            <p:nvPr/>
          </p:nvGrpSpPr>
          <p:grpSpPr>
            <a:xfrm>
              <a:off x="5004048" y="2995414"/>
              <a:ext cx="1008112" cy="800472"/>
              <a:chOff x="5653569" y="2067694"/>
              <a:chExt cx="1008112" cy="800472"/>
            </a:xfrm>
          </p:grpSpPr>
          <p:pic>
            <p:nvPicPr>
              <p:cNvPr id="71" name="图片 9"/>
              <p:cNvPicPr>
                <a:picLocks noChangeAspect="1" noChangeArrowheads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000"/>
              <a:stretch/>
            </p:blipFill>
            <p:spPr bwMode="auto">
              <a:xfrm>
                <a:off x="5653569" y="2463353"/>
                <a:ext cx="790639" cy="404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2" name="TextBox 71"/>
              <p:cNvSpPr txBox="1"/>
              <p:nvPr/>
            </p:nvSpPr>
            <p:spPr>
              <a:xfrm>
                <a:off x="5871042" y="2067694"/>
                <a:ext cx="7906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4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3172188" y="2100695"/>
            <a:ext cx="71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27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972388" y="1692523"/>
            <a:ext cx="71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890820" y="2772643"/>
            <a:ext cx="71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900380" y="3162300"/>
            <a:ext cx="71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980500" y="3162300"/>
            <a:ext cx="71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6" name="圆角矩形标注 35"/>
          <p:cNvSpPr/>
          <p:nvPr/>
        </p:nvSpPr>
        <p:spPr>
          <a:xfrm>
            <a:off x="1813348" y="664532"/>
            <a:ext cx="2682298" cy="438582"/>
          </a:xfrm>
          <a:prstGeom prst="wedgeRoundRectCallout">
            <a:avLst>
              <a:gd name="adj1" fmla="val -57725"/>
              <a:gd name="adj2" fmla="val 56540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你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能算一算吗？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93" y="678056"/>
            <a:ext cx="1126831" cy="1614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3" grpId="0"/>
      <p:bldP spid="74" grpId="0"/>
      <p:bldP spid="75" grpId="0"/>
      <p:bldP spid="76" grpId="0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1363666" y="1260280"/>
            <a:ext cx="7214580" cy="648072"/>
          </a:xfrm>
          <a:prstGeom prst="wedgeRoundRectCallout">
            <a:avLst>
              <a:gd name="adj1" fmla="val -53033"/>
              <a:gd name="adj2" fmla="val 51485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你能用不同的分数表示下面各题的商吗？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23706" y="2624411"/>
            <a:ext cx="2808312" cy="822053"/>
            <a:chOff x="1475656" y="1893713"/>
            <a:chExt cx="2808312" cy="822053"/>
          </a:xfrm>
        </p:grpSpPr>
        <p:sp>
          <p:nvSpPr>
            <p:cNvPr id="3" name="TextBox 2"/>
            <p:cNvSpPr txBox="1"/>
            <p:nvPr/>
          </p:nvSpPr>
          <p:spPr>
            <a:xfrm>
              <a:off x="1475656" y="2067694"/>
              <a:ext cx="2160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2÷8=      =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21" name="图片 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3209" y="1893713"/>
              <a:ext cx="790639" cy="809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图片 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3329" y="1906141"/>
              <a:ext cx="790639" cy="809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组合 28"/>
          <p:cNvGrpSpPr/>
          <p:nvPr/>
        </p:nvGrpSpPr>
        <p:grpSpPr>
          <a:xfrm>
            <a:off x="1723706" y="3560515"/>
            <a:ext cx="3168352" cy="822053"/>
            <a:chOff x="1475656" y="1893713"/>
            <a:chExt cx="2808312" cy="822053"/>
          </a:xfrm>
        </p:grpSpPr>
        <p:sp>
          <p:nvSpPr>
            <p:cNvPr id="30" name="TextBox 29"/>
            <p:cNvSpPr txBox="1"/>
            <p:nvPr/>
          </p:nvSpPr>
          <p:spPr>
            <a:xfrm>
              <a:off x="1475656" y="2067694"/>
              <a:ext cx="2160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24÷18=      =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31" name="图片 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7225" y="1893713"/>
              <a:ext cx="790639" cy="809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图片 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3329" y="1906141"/>
              <a:ext cx="790639" cy="809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" name="组合 32"/>
          <p:cNvGrpSpPr/>
          <p:nvPr/>
        </p:nvGrpSpPr>
        <p:grpSpPr>
          <a:xfrm>
            <a:off x="2868067" y="2636839"/>
            <a:ext cx="493644" cy="871964"/>
            <a:chOff x="4513901" y="267494"/>
            <a:chExt cx="493644" cy="871964"/>
          </a:xfrm>
        </p:grpSpPr>
        <p:sp>
          <p:nvSpPr>
            <p:cNvPr id="34" name="Text Box 10"/>
            <p:cNvSpPr txBox="1">
              <a:spLocks noChangeArrowheads="1"/>
            </p:cNvSpPr>
            <p:nvPr/>
          </p:nvSpPr>
          <p:spPr bwMode="auto">
            <a:xfrm>
              <a:off x="4513901" y="267494"/>
              <a:ext cx="36353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en-US" sz="2400" b="1" dirty="0">
                  <a:latin typeface="楷体" pitchFamily="49" charset="-122"/>
                  <a:ea typeface="楷体" pitchFamily="49" charset="-122"/>
                </a:rPr>
                <a:t>1</a:t>
              </a:r>
            </a:p>
          </p:txBody>
        </p:sp>
        <p:sp>
          <p:nvSpPr>
            <p:cNvPr id="35" name="Text Box 11"/>
            <p:cNvSpPr txBox="1">
              <a:spLocks noChangeArrowheads="1"/>
            </p:cNvSpPr>
            <p:nvPr/>
          </p:nvSpPr>
          <p:spPr bwMode="auto">
            <a:xfrm>
              <a:off x="4513901" y="677793"/>
              <a:ext cx="4936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4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883946" y="2646508"/>
            <a:ext cx="493644" cy="829573"/>
            <a:chOff x="4441893" y="267494"/>
            <a:chExt cx="493644" cy="829573"/>
          </a:xfrm>
        </p:grpSpPr>
        <p:sp>
          <p:nvSpPr>
            <p:cNvPr id="37" name="Text Box 10"/>
            <p:cNvSpPr txBox="1">
              <a:spLocks noChangeArrowheads="1"/>
            </p:cNvSpPr>
            <p:nvPr/>
          </p:nvSpPr>
          <p:spPr bwMode="auto">
            <a:xfrm>
              <a:off x="4513901" y="267494"/>
              <a:ext cx="36353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en-US" sz="2400" b="1" dirty="0">
                  <a:latin typeface="楷体" pitchFamily="49" charset="-122"/>
                  <a:ea typeface="楷体" pitchFamily="49" charset="-122"/>
                </a:rPr>
                <a:t>4</a:t>
              </a:r>
            </a:p>
          </p:txBody>
        </p:sp>
        <p:sp>
          <p:nvSpPr>
            <p:cNvPr id="38" name="Text Box 11"/>
            <p:cNvSpPr txBox="1">
              <a:spLocks noChangeArrowheads="1"/>
            </p:cNvSpPr>
            <p:nvPr/>
          </p:nvSpPr>
          <p:spPr bwMode="auto">
            <a:xfrm>
              <a:off x="4441893" y="635402"/>
              <a:ext cx="4936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16</a:t>
              </a:r>
              <a:endParaRPr lang="en-US" altLang="zh-CN" sz="24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091858" y="3582612"/>
            <a:ext cx="576064" cy="829573"/>
            <a:chOff x="4431481" y="267494"/>
            <a:chExt cx="576064" cy="829573"/>
          </a:xfrm>
        </p:grpSpPr>
        <p:sp>
          <p:nvSpPr>
            <p:cNvPr id="40" name="Text Box 10"/>
            <p:cNvSpPr txBox="1">
              <a:spLocks noChangeArrowheads="1"/>
            </p:cNvSpPr>
            <p:nvPr/>
          </p:nvSpPr>
          <p:spPr bwMode="auto">
            <a:xfrm>
              <a:off x="4431481" y="267494"/>
              <a:ext cx="4936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en-US" sz="2400" b="1" dirty="0" smtClean="0">
                  <a:latin typeface="楷体" pitchFamily="49" charset="-122"/>
                  <a:ea typeface="楷体" pitchFamily="49" charset="-122"/>
                </a:rPr>
                <a:t>12</a:t>
              </a:r>
              <a:endParaRPr lang="en-US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1" name="Text Box 11"/>
            <p:cNvSpPr txBox="1">
              <a:spLocks noChangeArrowheads="1"/>
            </p:cNvSpPr>
            <p:nvPr/>
          </p:nvSpPr>
          <p:spPr bwMode="auto">
            <a:xfrm>
              <a:off x="4513901" y="635402"/>
              <a:ext cx="4936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9</a:t>
              </a:r>
              <a:endParaRPr lang="en-US" altLang="zh-CN" sz="24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254398" y="3582612"/>
            <a:ext cx="493644" cy="829573"/>
            <a:chOff x="4513901" y="267494"/>
            <a:chExt cx="493644" cy="829573"/>
          </a:xfrm>
        </p:grpSpPr>
        <p:sp>
          <p:nvSpPr>
            <p:cNvPr id="43" name="Text Box 10"/>
            <p:cNvSpPr txBox="1">
              <a:spLocks noChangeArrowheads="1"/>
            </p:cNvSpPr>
            <p:nvPr/>
          </p:nvSpPr>
          <p:spPr bwMode="auto">
            <a:xfrm>
              <a:off x="4513901" y="267494"/>
              <a:ext cx="4936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en-US" sz="2400" b="1" dirty="0" smtClean="0">
                  <a:latin typeface="楷体" pitchFamily="49" charset="-122"/>
                  <a:ea typeface="楷体" pitchFamily="49" charset="-122"/>
                </a:rPr>
                <a:t>4</a:t>
              </a:r>
              <a:endParaRPr lang="en-US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4" name="Text Box 11"/>
            <p:cNvSpPr txBox="1">
              <a:spLocks noChangeArrowheads="1"/>
            </p:cNvSpPr>
            <p:nvPr/>
          </p:nvSpPr>
          <p:spPr bwMode="auto">
            <a:xfrm>
              <a:off x="4513901" y="635402"/>
              <a:ext cx="4936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3</a:t>
              </a:r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37" y="1260280"/>
            <a:ext cx="1126831" cy="1614828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4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338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827584" y="3141280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1560" y="699542"/>
            <a:ext cx="7239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在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○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里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填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“＞”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＜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或“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＝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” 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465387" y="1700599"/>
            <a:ext cx="4989090" cy="1800721"/>
            <a:chOff x="1249363" y="1635125"/>
            <a:chExt cx="4989090" cy="1800721"/>
          </a:xfrm>
        </p:grpSpPr>
        <p:grpSp>
          <p:nvGrpSpPr>
            <p:cNvPr id="34" name="组合 33"/>
            <p:cNvGrpSpPr/>
            <p:nvPr/>
          </p:nvGrpSpPr>
          <p:grpSpPr>
            <a:xfrm>
              <a:off x="1249363" y="1635646"/>
              <a:ext cx="1234405" cy="802278"/>
              <a:chOff x="1249363" y="1844675"/>
              <a:chExt cx="1234405" cy="802278"/>
            </a:xfrm>
          </p:grpSpPr>
          <p:grpSp>
            <p:nvGrpSpPr>
              <p:cNvPr id="61" name="组合 60"/>
              <p:cNvGrpSpPr/>
              <p:nvPr/>
            </p:nvGrpSpPr>
            <p:grpSpPr>
              <a:xfrm>
                <a:off x="1249363" y="1844675"/>
                <a:ext cx="1234405" cy="802278"/>
                <a:chOff x="1249363" y="1844675"/>
                <a:chExt cx="1234405" cy="802278"/>
              </a:xfrm>
            </p:grpSpPr>
            <p:sp>
              <p:nvSpPr>
                <p:cNvPr id="63" name="TextBox 62"/>
                <p:cNvSpPr txBox="1"/>
                <p:nvPr/>
              </p:nvSpPr>
              <p:spPr>
                <a:xfrm>
                  <a:off x="1277781" y="2185288"/>
                  <a:ext cx="12059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dirty="0" smtClean="0">
                      <a:latin typeface="楷体" pitchFamily="49" charset="-122"/>
                      <a:ea typeface="楷体" pitchFamily="49" charset="-122"/>
                    </a:rPr>
                    <a:t>                      </a:t>
                  </a:r>
                  <a:endParaRPr lang="zh-CN" altLang="en-US" sz="24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graphicFrame>
              <p:nvGraphicFramePr>
                <p:cNvPr id="64" name="对象 63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715846941"/>
                    </p:ext>
                  </p:extLst>
                </p:nvPr>
              </p:nvGraphicFramePr>
              <p:xfrm>
                <a:off x="1249363" y="1844675"/>
                <a:ext cx="239712" cy="6207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318" name="公式" r:id="rId3" imgW="152280" imgH="393480" progId="Equation.3">
                        <p:embed/>
                      </p:oleObj>
                    </mc:Choice>
                    <mc:Fallback>
                      <p:oleObj name="公式" r:id="rId3" imgW="1522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249363" y="1844675"/>
                              <a:ext cx="239712" cy="62071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5" name="对象 64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140866658"/>
                    </p:ext>
                  </p:extLst>
                </p:nvPr>
              </p:nvGraphicFramePr>
              <p:xfrm>
                <a:off x="1916113" y="1852092"/>
                <a:ext cx="319087" cy="6207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319" name="公式" r:id="rId5" imgW="203040" imgH="393480" progId="Equation.3">
                        <p:embed/>
                      </p:oleObj>
                    </mc:Choice>
                    <mc:Fallback>
                      <p:oleObj name="公式" r:id="rId5" imgW="20304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916113" y="1852092"/>
                              <a:ext cx="319087" cy="62071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62" name="矩形 61"/>
              <p:cNvSpPr/>
              <p:nvPr/>
            </p:nvSpPr>
            <p:spPr>
              <a:xfrm>
                <a:off x="1475656" y="1923678"/>
                <a:ext cx="54373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○</a:t>
                </a:r>
                <a:endParaRPr lang="zh-CN" altLang="en-US" sz="2800" b="1" dirty="0"/>
              </a:p>
            </p:txBody>
          </p:sp>
        </p:grpSp>
        <p:graphicFrame>
          <p:nvGraphicFramePr>
            <p:cNvPr id="60" name="对象 59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659708"/>
                </p:ext>
              </p:extLst>
            </p:nvPr>
          </p:nvGraphicFramePr>
          <p:xfrm>
            <a:off x="5719564" y="1636975"/>
            <a:ext cx="239713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20" name="公式" r:id="rId7" imgW="152280" imgH="393480" progId="Equation.3">
                    <p:embed/>
                  </p:oleObj>
                </mc:Choice>
                <mc:Fallback>
                  <p:oleObj name="公式" r:id="rId7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19564" y="1636975"/>
                          <a:ext cx="239713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6" name="组合 35"/>
            <p:cNvGrpSpPr/>
            <p:nvPr/>
          </p:nvGrpSpPr>
          <p:grpSpPr>
            <a:xfrm>
              <a:off x="4935538" y="1635125"/>
              <a:ext cx="1292646" cy="802799"/>
              <a:chOff x="1191122" y="1844154"/>
              <a:chExt cx="1292646" cy="802799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1191122" y="1844154"/>
                <a:ext cx="1292646" cy="802799"/>
                <a:chOff x="1191122" y="1844154"/>
                <a:chExt cx="1292646" cy="802799"/>
              </a:xfrm>
            </p:grpSpPr>
            <p:sp>
              <p:nvSpPr>
                <p:cNvPr id="55" name="TextBox 54"/>
                <p:cNvSpPr txBox="1"/>
                <p:nvPr/>
              </p:nvSpPr>
              <p:spPr>
                <a:xfrm>
                  <a:off x="1277781" y="2185288"/>
                  <a:ext cx="12059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dirty="0" smtClean="0">
                      <a:latin typeface="楷体" pitchFamily="49" charset="-122"/>
                      <a:ea typeface="楷体" pitchFamily="49" charset="-122"/>
                    </a:rPr>
                    <a:t>                      </a:t>
                  </a:r>
                  <a:endParaRPr lang="zh-CN" altLang="en-US" sz="24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graphicFrame>
              <p:nvGraphicFramePr>
                <p:cNvPr id="56" name="对象 55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53206698"/>
                    </p:ext>
                  </p:extLst>
                </p:nvPr>
              </p:nvGraphicFramePr>
              <p:xfrm>
                <a:off x="1191122" y="1844154"/>
                <a:ext cx="358775" cy="6207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321" name="公式" r:id="rId9" imgW="228600" imgH="393480" progId="Equation.3">
                        <p:embed/>
                      </p:oleObj>
                    </mc:Choice>
                    <mc:Fallback>
                      <p:oleObj name="公式" r:id="rId9" imgW="22860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191122" y="1844154"/>
                              <a:ext cx="358775" cy="62071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54" name="矩形 53"/>
              <p:cNvSpPr/>
              <p:nvPr/>
            </p:nvSpPr>
            <p:spPr>
              <a:xfrm>
                <a:off x="1475656" y="1923678"/>
                <a:ext cx="54373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800" b="1" dirty="0" smtClean="0">
                    <a:latin typeface="楷体" pitchFamily="49" charset="-122"/>
                    <a:ea typeface="楷体" pitchFamily="49" charset="-122"/>
                  </a:rPr>
                  <a:t>○</a:t>
                </a:r>
                <a:endParaRPr lang="zh-CN" altLang="en-US" sz="2400" b="1" dirty="0"/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1268413" y="2633663"/>
              <a:ext cx="1225624" cy="802183"/>
              <a:chOff x="1258144" y="1844770"/>
              <a:chExt cx="1225624" cy="802183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1258144" y="1844770"/>
                <a:ext cx="1225624" cy="802183"/>
                <a:chOff x="1258144" y="1844770"/>
                <a:chExt cx="1225624" cy="802183"/>
              </a:xfrm>
            </p:grpSpPr>
            <p:sp>
              <p:nvSpPr>
                <p:cNvPr id="51" name="TextBox 50"/>
                <p:cNvSpPr txBox="1"/>
                <p:nvPr/>
              </p:nvSpPr>
              <p:spPr>
                <a:xfrm>
                  <a:off x="1277781" y="2185288"/>
                  <a:ext cx="12059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dirty="0" smtClean="0">
                      <a:latin typeface="楷体" pitchFamily="49" charset="-122"/>
                      <a:ea typeface="楷体" pitchFamily="49" charset="-122"/>
                    </a:rPr>
                    <a:t>                      </a:t>
                  </a:r>
                  <a:endParaRPr lang="zh-CN" altLang="en-US" sz="24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graphicFrame>
              <p:nvGraphicFramePr>
                <p:cNvPr id="52" name="对象 51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12933068"/>
                    </p:ext>
                  </p:extLst>
                </p:nvPr>
              </p:nvGraphicFramePr>
              <p:xfrm>
                <a:off x="1258144" y="1844770"/>
                <a:ext cx="220662" cy="6207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322" name="公式" r:id="rId11" imgW="139680" imgH="393480" progId="Equation.3">
                        <p:embed/>
                      </p:oleObj>
                    </mc:Choice>
                    <mc:Fallback>
                      <p:oleObj name="公式" r:id="rId11" imgW="1396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258144" y="1844770"/>
                              <a:ext cx="220662" cy="62071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50" name="矩形 49"/>
              <p:cNvSpPr/>
              <p:nvPr/>
            </p:nvSpPr>
            <p:spPr>
              <a:xfrm>
                <a:off x="1475656" y="1923678"/>
                <a:ext cx="54373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800" b="1" dirty="0" smtClean="0">
                    <a:latin typeface="楷体" pitchFamily="49" charset="-122"/>
                    <a:ea typeface="楷体" pitchFamily="49" charset="-122"/>
                  </a:rPr>
                  <a:t>○</a:t>
                </a:r>
                <a:endParaRPr lang="zh-CN" altLang="en-US" sz="2400" b="1" dirty="0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1960563" y="2636838"/>
              <a:ext cx="2477690" cy="799008"/>
              <a:chOff x="6078" y="1847945"/>
              <a:chExt cx="2477690" cy="799008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1277781" y="2185288"/>
                <a:ext cx="12059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                      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  <p:graphicFrame>
            <p:nvGraphicFramePr>
              <p:cNvPr id="48" name="对象 47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9293907"/>
                  </p:ext>
                </p:extLst>
              </p:nvPr>
            </p:nvGraphicFramePr>
            <p:xfrm>
              <a:off x="6078" y="1847945"/>
              <a:ext cx="358775" cy="6207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323" name="公式" r:id="rId13" imgW="228600" imgH="393480" progId="Equation.3">
                      <p:embed/>
                    </p:oleObj>
                  </mc:Choice>
                  <mc:Fallback>
                    <p:oleObj name="公式" r:id="rId13" imgW="22860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078" y="1847945"/>
                            <a:ext cx="358775" cy="6207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9" name="组合 38"/>
            <p:cNvGrpSpPr/>
            <p:nvPr/>
          </p:nvGrpSpPr>
          <p:grpSpPr>
            <a:xfrm>
              <a:off x="5004048" y="2633568"/>
              <a:ext cx="1234405" cy="802278"/>
              <a:chOff x="1249363" y="1844675"/>
              <a:chExt cx="1234405" cy="802278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1249363" y="1844675"/>
                <a:ext cx="1234405" cy="802278"/>
                <a:chOff x="1249363" y="1844675"/>
                <a:chExt cx="1234405" cy="802278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>
                  <a:off x="1277781" y="2185288"/>
                  <a:ext cx="12059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dirty="0" smtClean="0">
                      <a:latin typeface="楷体" pitchFamily="49" charset="-122"/>
                      <a:ea typeface="楷体" pitchFamily="49" charset="-122"/>
                    </a:rPr>
                    <a:t>                      </a:t>
                  </a:r>
                  <a:endParaRPr lang="zh-CN" altLang="en-US" sz="24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graphicFrame>
              <p:nvGraphicFramePr>
                <p:cNvPr id="43" name="对象 42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544456099"/>
                    </p:ext>
                  </p:extLst>
                </p:nvPr>
              </p:nvGraphicFramePr>
              <p:xfrm>
                <a:off x="1249363" y="1844675"/>
                <a:ext cx="239712" cy="6207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324" name="公式" r:id="rId15" imgW="152280" imgH="393480" progId="Equation.3">
                        <p:embed/>
                      </p:oleObj>
                    </mc:Choice>
                    <mc:Fallback>
                      <p:oleObj name="公式" r:id="rId15" imgW="1522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249363" y="1844675"/>
                              <a:ext cx="239712" cy="62071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4" name="对象 43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64520369"/>
                    </p:ext>
                  </p:extLst>
                </p:nvPr>
              </p:nvGraphicFramePr>
              <p:xfrm>
                <a:off x="1915865" y="1851120"/>
                <a:ext cx="319088" cy="6207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325" name="公式" r:id="rId17" imgW="203040" imgH="393480" progId="Equation.3">
                        <p:embed/>
                      </p:oleObj>
                    </mc:Choice>
                    <mc:Fallback>
                      <p:oleObj name="公式" r:id="rId17" imgW="20304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915865" y="1851120"/>
                              <a:ext cx="319088" cy="62071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41" name="矩形 40"/>
              <p:cNvSpPr/>
              <p:nvPr/>
            </p:nvSpPr>
            <p:spPr>
              <a:xfrm>
                <a:off x="1475656" y="1923678"/>
                <a:ext cx="54373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○</a:t>
                </a:r>
                <a:endParaRPr lang="zh-CN" altLang="en-US" sz="2800" b="1" dirty="0"/>
              </a:p>
            </p:txBody>
          </p:sp>
        </p:grpSp>
      </p:grpSp>
      <p:sp>
        <p:nvSpPr>
          <p:cNvPr id="66" name="TextBox 65"/>
          <p:cNvSpPr txBox="1"/>
          <p:nvPr/>
        </p:nvSpPr>
        <p:spPr>
          <a:xfrm>
            <a:off x="1763688" y="181551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＞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731363" y="2823631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＝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436096" y="181551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＜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508104" y="278124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＞</a:t>
            </a:r>
          </a:p>
        </p:txBody>
      </p:sp>
    </p:spTree>
    <p:extLst>
      <p:ext uri="{BB962C8B-B14F-4D97-AF65-F5344CB8AC3E}">
        <p14:creationId xmlns:p14="http://schemas.microsoft.com/office/powerpoint/2010/main" val="427302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66" grpId="0"/>
      <p:bldP spid="68" grpId="0"/>
      <p:bldP spid="69" grpId="0"/>
      <p:bldP spid="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90" t="50826" r="4579" b="-826"/>
          <a:stretch/>
        </p:blipFill>
        <p:spPr bwMode="auto">
          <a:xfrm>
            <a:off x="5004048" y="3148335"/>
            <a:ext cx="1711358" cy="973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9" r="4860" b="50000"/>
          <a:stretch/>
        </p:blipFill>
        <p:spPr bwMode="auto">
          <a:xfrm>
            <a:off x="1204458" y="3292351"/>
            <a:ext cx="1711358" cy="973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55" r="61393" b="2290"/>
          <a:stretch/>
        </p:blipFill>
        <p:spPr bwMode="auto">
          <a:xfrm>
            <a:off x="4860033" y="1636167"/>
            <a:ext cx="1828618" cy="951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11560" y="3075806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5536" y="483518"/>
            <a:ext cx="7239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计算下面各题，把得数约成最简分数。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321371" y="1131590"/>
            <a:ext cx="4989090" cy="2208584"/>
            <a:chOff x="1249363" y="1635125"/>
            <a:chExt cx="4989090" cy="2208584"/>
          </a:xfrm>
        </p:grpSpPr>
        <p:grpSp>
          <p:nvGrpSpPr>
            <p:cNvPr id="34" name="组合 33"/>
            <p:cNvGrpSpPr/>
            <p:nvPr/>
          </p:nvGrpSpPr>
          <p:grpSpPr>
            <a:xfrm>
              <a:off x="1249363" y="1635646"/>
              <a:ext cx="1234405" cy="802278"/>
              <a:chOff x="1249363" y="1844675"/>
              <a:chExt cx="1234405" cy="802278"/>
            </a:xfrm>
          </p:grpSpPr>
          <p:grpSp>
            <p:nvGrpSpPr>
              <p:cNvPr id="61" name="组合 60"/>
              <p:cNvGrpSpPr/>
              <p:nvPr/>
            </p:nvGrpSpPr>
            <p:grpSpPr>
              <a:xfrm>
                <a:off x="1249363" y="1844675"/>
                <a:ext cx="1234405" cy="802278"/>
                <a:chOff x="1249363" y="1844675"/>
                <a:chExt cx="1234405" cy="802278"/>
              </a:xfrm>
            </p:grpSpPr>
            <p:sp>
              <p:nvSpPr>
                <p:cNvPr id="63" name="TextBox 62"/>
                <p:cNvSpPr txBox="1"/>
                <p:nvPr/>
              </p:nvSpPr>
              <p:spPr>
                <a:xfrm>
                  <a:off x="1277781" y="2185288"/>
                  <a:ext cx="12059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dirty="0" smtClean="0">
                      <a:latin typeface="楷体" pitchFamily="49" charset="-122"/>
                      <a:ea typeface="楷体" pitchFamily="49" charset="-122"/>
                    </a:rPr>
                    <a:t>                      </a:t>
                  </a:r>
                  <a:endParaRPr lang="zh-CN" altLang="en-US" sz="24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graphicFrame>
              <p:nvGraphicFramePr>
                <p:cNvPr id="64" name="对象 63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673605237"/>
                    </p:ext>
                  </p:extLst>
                </p:nvPr>
              </p:nvGraphicFramePr>
              <p:xfrm>
                <a:off x="1249363" y="1844675"/>
                <a:ext cx="239712" cy="6207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5468" name="公式" r:id="rId4" imgW="152280" imgH="393480" progId="Equation.3">
                        <p:embed/>
                      </p:oleObj>
                    </mc:Choice>
                    <mc:Fallback>
                      <p:oleObj name="公式" r:id="rId4" imgW="1522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249363" y="1844675"/>
                              <a:ext cx="239712" cy="62071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5" name="对象 64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498402084"/>
                    </p:ext>
                  </p:extLst>
                </p:nvPr>
              </p:nvGraphicFramePr>
              <p:xfrm>
                <a:off x="1691680" y="1852092"/>
                <a:ext cx="239713" cy="6207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5469" name="公式" r:id="rId6" imgW="152280" imgH="393480" progId="Equation.3">
                        <p:embed/>
                      </p:oleObj>
                    </mc:Choice>
                    <mc:Fallback>
                      <p:oleObj name="公式" r:id="rId6" imgW="1522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691680" y="1852092"/>
                              <a:ext cx="239713" cy="62071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62" name="矩形 61"/>
              <p:cNvSpPr/>
              <p:nvPr/>
            </p:nvSpPr>
            <p:spPr>
              <a:xfrm>
                <a:off x="1403648" y="1923678"/>
                <a:ext cx="36420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+</a:t>
                </a:r>
                <a:endParaRPr lang="zh-CN" altLang="en-US" sz="2800" b="1" dirty="0"/>
              </a:p>
            </p:txBody>
          </p:sp>
        </p:grpSp>
        <p:graphicFrame>
          <p:nvGraphicFramePr>
            <p:cNvPr id="60" name="对象 59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99390757"/>
                </p:ext>
              </p:extLst>
            </p:nvPr>
          </p:nvGraphicFramePr>
          <p:xfrm>
            <a:off x="5508104" y="1636713"/>
            <a:ext cx="319088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70" name="公式" r:id="rId8" imgW="203040" imgH="393480" progId="Equation.3">
                    <p:embed/>
                  </p:oleObj>
                </mc:Choice>
                <mc:Fallback>
                  <p:oleObj name="公式" r:id="rId8" imgW="2030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08104" y="1636713"/>
                          <a:ext cx="319088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6" name="组合 35"/>
            <p:cNvGrpSpPr/>
            <p:nvPr/>
          </p:nvGrpSpPr>
          <p:grpSpPr>
            <a:xfrm>
              <a:off x="4956175" y="1635125"/>
              <a:ext cx="628099" cy="620713"/>
              <a:chOff x="1211759" y="1844154"/>
              <a:chExt cx="628099" cy="620713"/>
            </a:xfrm>
          </p:grpSpPr>
          <p:graphicFrame>
            <p:nvGraphicFramePr>
              <p:cNvPr id="56" name="对象 55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37455216"/>
                  </p:ext>
                </p:extLst>
              </p:nvPr>
            </p:nvGraphicFramePr>
            <p:xfrm>
              <a:off x="1211759" y="1844154"/>
              <a:ext cx="317500" cy="6207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471" name="公式" r:id="rId10" imgW="203040" imgH="393480" progId="Equation.3">
                      <p:embed/>
                    </p:oleObj>
                  </mc:Choice>
                  <mc:Fallback>
                    <p:oleObj name="公式" r:id="rId10" imgW="20304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11759" y="1844154"/>
                            <a:ext cx="317500" cy="6207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4" name="矩形 53"/>
              <p:cNvSpPr/>
              <p:nvPr/>
            </p:nvSpPr>
            <p:spPr>
              <a:xfrm>
                <a:off x="1475656" y="1923678"/>
                <a:ext cx="36420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+</a:t>
                </a:r>
                <a:endParaRPr lang="zh-CN" altLang="en-US" sz="2400" b="1" dirty="0"/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1268413" y="3219822"/>
              <a:ext cx="499437" cy="620712"/>
              <a:chOff x="1258144" y="2430929"/>
              <a:chExt cx="499437" cy="620712"/>
            </a:xfrm>
          </p:grpSpPr>
          <p:graphicFrame>
            <p:nvGraphicFramePr>
              <p:cNvPr id="52" name="对象 51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79977070"/>
                  </p:ext>
                </p:extLst>
              </p:nvPr>
            </p:nvGraphicFramePr>
            <p:xfrm>
              <a:off x="1258144" y="2430929"/>
              <a:ext cx="220662" cy="6207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472" name="公式" r:id="rId12" imgW="139680" imgH="393480" progId="Equation.3">
                      <p:embed/>
                    </p:oleObj>
                  </mc:Choice>
                  <mc:Fallback>
                    <p:oleObj name="公式" r:id="rId12" imgW="1396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58144" y="2430929"/>
                            <a:ext cx="220662" cy="6207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0" name="矩形 49"/>
              <p:cNvSpPr/>
              <p:nvPr/>
            </p:nvSpPr>
            <p:spPr>
              <a:xfrm>
                <a:off x="1393379" y="2509837"/>
                <a:ext cx="36420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-</a:t>
                </a:r>
                <a:endParaRPr lang="zh-CN" altLang="en-US" sz="2400" b="1" dirty="0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1691680" y="2974181"/>
              <a:ext cx="2746573" cy="869528"/>
              <a:chOff x="-262805" y="2185288"/>
              <a:chExt cx="2746573" cy="869528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1277781" y="2185288"/>
                <a:ext cx="12059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</a:rPr>
                  <a:t>                      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  <p:graphicFrame>
            <p:nvGraphicFramePr>
              <p:cNvPr id="48" name="对象 47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85219298"/>
                  </p:ext>
                </p:extLst>
              </p:nvPr>
            </p:nvGraphicFramePr>
            <p:xfrm>
              <a:off x="-262805" y="2434104"/>
              <a:ext cx="238125" cy="6207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473" name="公式" r:id="rId14" imgW="152280" imgH="393480" progId="Equation.3">
                      <p:embed/>
                    </p:oleObj>
                  </mc:Choice>
                  <mc:Fallback>
                    <p:oleObj name="公式" r:id="rId14" imgW="1522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-262805" y="2434104"/>
                            <a:ext cx="238125" cy="6207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9" name="组合 38"/>
            <p:cNvGrpSpPr/>
            <p:nvPr/>
          </p:nvGrpSpPr>
          <p:grpSpPr>
            <a:xfrm>
              <a:off x="5004048" y="2974181"/>
              <a:ext cx="1234405" cy="821705"/>
              <a:chOff x="1249363" y="2185288"/>
              <a:chExt cx="1234405" cy="821705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1249363" y="2185288"/>
                <a:ext cx="1234405" cy="821705"/>
                <a:chOff x="1249363" y="2185288"/>
                <a:chExt cx="1234405" cy="821705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>
                  <a:off x="1277781" y="2185288"/>
                  <a:ext cx="12059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dirty="0" smtClean="0">
                      <a:latin typeface="楷体" pitchFamily="49" charset="-122"/>
                      <a:ea typeface="楷体" pitchFamily="49" charset="-122"/>
                    </a:rPr>
                    <a:t>                      </a:t>
                  </a:r>
                  <a:endParaRPr lang="zh-CN" altLang="en-US" sz="24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graphicFrame>
              <p:nvGraphicFramePr>
                <p:cNvPr id="43" name="对象 42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589374703"/>
                    </p:ext>
                  </p:extLst>
                </p:nvPr>
              </p:nvGraphicFramePr>
              <p:xfrm>
                <a:off x="1249363" y="2379836"/>
                <a:ext cx="239712" cy="6207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5474" name="公式" r:id="rId16" imgW="152280" imgH="393480" progId="Equation.3">
                        <p:embed/>
                      </p:oleObj>
                    </mc:Choice>
                    <mc:Fallback>
                      <p:oleObj name="公式" r:id="rId16" imgW="1522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249363" y="2379836"/>
                              <a:ext cx="239712" cy="62071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4" name="对象 43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12566341"/>
                    </p:ext>
                  </p:extLst>
                </p:nvPr>
              </p:nvGraphicFramePr>
              <p:xfrm>
                <a:off x="1753419" y="2386281"/>
                <a:ext cx="219075" cy="6207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5475" name="公式" r:id="rId18" imgW="139680" imgH="393480" progId="Equation.3">
                        <p:embed/>
                      </p:oleObj>
                    </mc:Choice>
                    <mc:Fallback>
                      <p:oleObj name="公式" r:id="rId18" imgW="1396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753419" y="2386281"/>
                              <a:ext cx="219075" cy="62071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41" name="矩形 40"/>
              <p:cNvSpPr/>
              <p:nvPr/>
            </p:nvSpPr>
            <p:spPr>
              <a:xfrm>
                <a:off x="1465387" y="2442870"/>
                <a:ext cx="36420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-</a:t>
                </a:r>
                <a:endParaRPr lang="zh-CN" altLang="en-US" sz="2800" b="1" dirty="0"/>
              </a:p>
            </p:txBody>
          </p:sp>
        </p:grpSp>
      </p:grp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393" b="50000"/>
          <a:stretch/>
        </p:blipFill>
        <p:spPr bwMode="auto">
          <a:xfrm>
            <a:off x="1115617" y="1728046"/>
            <a:ext cx="1828618" cy="973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89749" y="1934389"/>
            <a:ext cx="2286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b="1" dirty="0" smtClean="0"/>
          </a:p>
          <a:p>
            <a:endParaRPr lang="zh-CN" altLang="en-US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4734165" y="2086789"/>
            <a:ext cx="2286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b="1" dirty="0" smtClean="0"/>
          </a:p>
          <a:p>
            <a:endParaRPr lang="zh-CN" altLang="en-US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1142149" y="3605382"/>
            <a:ext cx="2286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b="1" dirty="0" smtClean="0"/>
          </a:p>
          <a:p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03645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6494179" y="2304221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495566"/>
            <a:ext cx="7544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在括号里填最简分数。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文本框 44"/>
          <p:cNvSpPr txBox="1">
            <a:spLocks noChangeArrowheads="1"/>
          </p:cNvSpPr>
          <p:nvPr/>
        </p:nvSpPr>
        <p:spPr bwMode="auto">
          <a:xfrm>
            <a:off x="1654384" y="1636539"/>
            <a:ext cx="3277656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分米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   ）米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   ）米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秒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   ）分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分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   ）时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87824" y="1636539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24" name="对象 23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5370385"/>
              </p:ext>
            </p:extLst>
          </p:nvPr>
        </p:nvGraphicFramePr>
        <p:xfrm>
          <a:off x="3059832" y="1536700"/>
          <a:ext cx="219075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3" name="公式" r:id="rId4" imgW="139680" imgH="393480" progId="Equation.3">
                  <p:embed/>
                </p:oleObj>
              </mc:Choice>
              <mc:Fallback>
                <p:oleObj name="公式" r:id="rId4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1536700"/>
                        <a:ext cx="219075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对象 29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7016654"/>
              </p:ext>
            </p:extLst>
          </p:nvPr>
        </p:nvGraphicFramePr>
        <p:xfrm>
          <a:off x="3203848" y="2106613"/>
          <a:ext cx="239713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4" name="公式" r:id="rId6" imgW="152280" imgH="393480" progId="Equation.3">
                  <p:embed/>
                </p:oleObj>
              </mc:Choice>
              <mc:Fallback>
                <p:oleObj name="公式" r:id="rId6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2106613"/>
                        <a:ext cx="239713" cy="62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对象 35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3874631"/>
              </p:ext>
            </p:extLst>
          </p:nvPr>
        </p:nvGraphicFramePr>
        <p:xfrm>
          <a:off x="2915816" y="2698750"/>
          <a:ext cx="239712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5" name="公式" r:id="rId8" imgW="152280" imgH="393480" progId="Equation.3">
                  <p:embed/>
                </p:oleObj>
              </mc:Choice>
              <mc:Fallback>
                <p:oleObj name="公式" r:id="rId8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2698750"/>
                        <a:ext cx="239712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对象 36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7591479"/>
              </p:ext>
            </p:extLst>
          </p:nvPr>
        </p:nvGraphicFramePr>
        <p:xfrm>
          <a:off x="2884760" y="3291830"/>
          <a:ext cx="319088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6" name="公式" r:id="rId10" imgW="203040" imgH="393480" progId="Equation.3">
                  <p:embed/>
                </p:oleObj>
              </mc:Choice>
              <mc:Fallback>
                <p:oleObj name="公式" r:id="rId10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4760" y="3291830"/>
                        <a:ext cx="319088" cy="62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92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83518"/>
            <a:ext cx="7544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把下面各小数化成分数，能约分的要约成最简分数。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707904" y="1305223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916111" y="1203598"/>
            <a:ext cx="7544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0.6    0.45    0.37    0.75    1.5    3.25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156" name="Picture 8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6" r="62601" b="66090"/>
          <a:stretch/>
        </p:blipFill>
        <p:spPr bwMode="auto">
          <a:xfrm>
            <a:off x="730485" y="1755552"/>
            <a:ext cx="2298465" cy="1171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8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88" r="59662" b="32559"/>
          <a:stretch/>
        </p:blipFill>
        <p:spPr bwMode="auto">
          <a:xfrm>
            <a:off x="2957028" y="1833265"/>
            <a:ext cx="2479068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8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72" r="62601" b="8062"/>
          <a:stretch/>
        </p:blipFill>
        <p:spPr bwMode="auto">
          <a:xfrm>
            <a:off x="5724128" y="2002434"/>
            <a:ext cx="2298465" cy="742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8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41" t="2426" r="8978" b="66090"/>
          <a:stretch/>
        </p:blipFill>
        <p:spPr bwMode="auto">
          <a:xfrm>
            <a:off x="969665" y="3105423"/>
            <a:ext cx="2162175" cy="1171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8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41" t="33910" r="8978" b="33818"/>
          <a:stretch/>
        </p:blipFill>
        <p:spPr bwMode="auto">
          <a:xfrm>
            <a:off x="3429397" y="3105423"/>
            <a:ext cx="2162175" cy="1200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8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41" t="65926" r="8978" b="969"/>
          <a:stretch/>
        </p:blipFill>
        <p:spPr bwMode="auto">
          <a:xfrm>
            <a:off x="5938217" y="3097660"/>
            <a:ext cx="2162175" cy="1231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810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64354"/>
            <a:ext cx="8524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6.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右图统计的是星光小学五年级三个班科技作品数量。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707904" y="1635646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5"/>
          <a:stretch/>
        </p:blipFill>
        <p:spPr bwMode="auto">
          <a:xfrm>
            <a:off x="5940152" y="1275606"/>
            <a:ext cx="2757239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2355726"/>
            <a:ext cx="2960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36+24+30=90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（件）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63688" y="2707705"/>
            <a:ext cx="3528392" cy="620712"/>
            <a:chOff x="1763688" y="2779713"/>
            <a:chExt cx="3528392" cy="620712"/>
          </a:xfrm>
        </p:grpSpPr>
        <p:sp>
          <p:nvSpPr>
            <p:cNvPr id="22" name="TextBox 21"/>
            <p:cNvSpPr txBox="1"/>
            <p:nvPr/>
          </p:nvSpPr>
          <p:spPr>
            <a:xfrm>
              <a:off x="1763688" y="2859782"/>
              <a:ext cx="3528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一班：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36÷90=   =   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6" name="对象 5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67295954"/>
                </p:ext>
              </p:extLst>
            </p:nvPr>
          </p:nvGraphicFramePr>
          <p:xfrm>
            <a:off x="3860800" y="2779713"/>
            <a:ext cx="339725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62" name="公式" r:id="rId4" imgW="215640" imgH="393480" progId="Equation.3">
                    <p:embed/>
                  </p:oleObj>
                </mc:Choice>
                <mc:Fallback>
                  <p:oleObj name="公式" r:id="rId4" imgW="215640" imgH="393480" progId="Equation.3">
                    <p:embed/>
                    <p:pic>
                      <p:nvPicPr>
                        <p:cNvPr id="0" name="对象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0800" y="2779713"/>
                          <a:ext cx="339725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对象 6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82664648"/>
                </p:ext>
              </p:extLst>
            </p:nvPr>
          </p:nvGraphicFramePr>
          <p:xfrm>
            <a:off x="4570413" y="2779713"/>
            <a:ext cx="239712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63" name="公式" r:id="rId6" imgW="152280" imgH="393480" progId="Equation.3">
                    <p:embed/>
                  </p:oleObj>
                </mc:Choice>
                <mc:Fallback>
                  <p:oleObj name="公式" r:id="rId6" imgW="152280" imgH="393480" progId="Equation.3">
                    <p:embed/>
                    <p:pic>
                      <p:nvPicPr>
                        <p:cNvPr id="0" name="对象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0413" y="2779713"/>
                          <a:ext cx="239712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7" name="组合 26"/>
          <p:cNvGrpSpPr/>
          <p:nvPr/>
        </p:nvGrpSpPr>
        <p:grpSpPr>
          <a:xfrm>
            <a:off x="1763688" y="3318892"/>
            <a:ext cx="3528392" cy="620713"/>
            <a:chOff x="1763688" y="2779415"/>
            <a:chExt cx="3528392" cy="620713"/>
          </a:xfrm>
        </p:grpSpPr>
        <p:sp>
          <p:nvSpPr>
            <p:cNvPr id="28" name="TextBox 27"/>
            <p:cNvSpPr txBox="1"/>
            <p:nvPr/>
          </p:nvSpPr>
          <p:spPr>
            <a:xfrm>
              <a:off x="1763688" y="2859782"/>
              <a:ext cx="3528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二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班：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24÷90=   =   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29" name="对象 2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0223985"/>
                </p:ext>
              </p:extLst>
            </p:nvPr>
          </p:nvGraphicFramePr>
          <p:xfrm>
            <a:off x="3851275" y="2779415"/>
            <a:ext cx="360363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64" name="公式" r:id="rId8" imgW="228600" imgH="393480" progId="Equation.3">
                    <p:embed/>
                  </p:oleObj>
                </mc:Choice>
                <mc:Fallback>
                  <p:oleObj name="公式" r:id="rId8" imgW="2286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51275" y="2779415"/>
                          <a:ext cx="360363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对象 29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25410921"/>
                </p:ext>
              </p:extLst>
            </p:nvPr>
          </p:nvGraphicFramePr>
          <p:xfrm>
            <a:off x="4530725" y="2779415"/>
            <a:ext cx="319088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65" name="公式" r:id="rId10" imgW="203040" imgH="393480" progId="Equation.3">
                    <p:embed/>
                  </p:oleObj>
                </mc:Choice>
                <mc:Fallback>
                  <p:oleObj name="公式" r:id="rId10" imgW="2030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30725" y="2779415"/>
                          <a:ext cx="319088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1" name="组合 30"/>
          <p:cNvGrpSpPr/>
          <p:nvPr/>
        </p:nvGrpSpPr>
        <p:grpSpPr>
          <a:xfrm>
            <a:off x="1763688" y="3966592"/>
            <a:ext cx="3528392" cy="621382"/>
            <a:chOff x="1763688" y="2779043"/>
            <a:chExt cx="3528392" cy="621382"/>
          </a:xfrm>
        </p:grpSpPr>
        <p:sp>
          <p:nvSpPr>
            <p:cNvPr id="32" name="TextBox 31"/>
            <p:cNvSpPr txBox="1"/>
            <p:nvPr/>
          </p:nvSpPr>
          <p:spPr>
            <a:xfrm>
              <a:off x="1763688" y="2859782"/>
              <a:ext cx="3528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三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班：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30÷90=   =   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33" name="对象 32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71806786"/>
                </p:ext>
              </p:extLst>
            </p:nvPr>
          </p:nvGraphicFramePr>
          <p:xfrm>
            <a:off x="3860800" y="2779713"/>
            <a:ext cx="339725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66" name="公式" r:id="rId12" imgW="215640" imgH="393480" progId="Equation.3">
                    <p:embed/>
                  </p:oleObj>
                </mc:Choice>
                <mc:Fallback>
                  <p:oleObj name="公式" r:id="rId12" imgW="2156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0800" y="2779713"/>
                          <a:ext cx="339725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对象 33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30946221"/>
                </p:ext>
              </p:extLst>
            </p:nvPr>
          </p:nvGraphicFramePr>
          <p:xfrm>
            <a:off x="4579938" y="2779043"/>
            <a:ext cx="220662" cy="620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67" name="公式" r:id="rId14" imgW="139680" imgH="393480" progId="Equation.3">
                    <p:embed/>
                  </p:oleObj>
                </mc:Choice>
                <mc:Fallback>
                  <p:oleObj name="公式" r:id="rId14" imgW="139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9938" y="2779043"/>
                          <a:ext cx="220662" cy="620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5" name="圆角矩形标注 34"/>
          <p:cNvSpPr>
            <a:spLocks noChangeArrowheads="1"/>
          </p:cNvSpPr>
          <p:nvPr/>
        </p:nvSpPr>
        <p:spPr bwMode="auto">
          <a:xfrm>
            <a:off x="1115616" y="1059582"/>
            <a:ext cx="4608512" cy="1194668"/>
          </a:xfrm>
          <a:prstGeom prst="wedgeRoundRectCallout">
            <a:avLst>
              <a:gd name="adj1" fmla="val -54131"/>
              <a:gd name="adj2" fmla="val 4371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）一班科技作品的件数占总件数的几分之几？二班和三班呢？（得数用最简分数表示）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79497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71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35" grpId="0" animBg="1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553</Words>
  <Application>Microsoft Office PowerPoint</Application>
  <PresentationFormat>全屏显示(16:9)</PresentationFormat>
  <Paragraphs>90</Paragraphs>
  <Slides>14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Calibri</vt:lpstr>
      <vt:lpstr>黑体</vt:lpstr>
      <vt:lpstr>幼圆</vt:lpstr>
      <vt:lpstr>楷体</vt:lpstr>
      <vt:lpstr>3_Office 主题</vt:lpstr>
      <vt:lpstr>5_Office 主题</vt:lpstr>
      <vt:lpstr>4_Office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2019-10-14T07:48:14Z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